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5143500" type="screen16x9"/>
  <p:notesSz cx="6858000" cy="9144000"/>
  <p:embeddedFontLst>
    <p:embeddedFont>
      <p:font typeface="Montserrat" pitchFamily="2" charset="77"/>
      <p:regular r:id="rId17"/>
      <p:bold r:id="rId18"/>
      <p:italic r:id="rId19"/>
      <p:boldItalic r:id="rId20"/>
    </p:embeddedFont>
    <p:embeddedFont>
      <p:font typeface="Oswald"/>
      <p:regular r:id="rId21"/>
      <p:bold r:id="rId22"/>
    </p:embeddedFont>
    <p:embeddedFont>
      <p:font typeface="Playfair Display" pitchFamily="2" charset="77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475"/>
    <p:restoredTop sz="92919"/>
  </p:normalViewPr>
  <p:slideViewPr>
    <p:cSldViewPr snapToGrid="0" snapToObjects="1">
      <p:cViewPr varScale="1">
        <p:scale>
          <a:sx n="71" d="100"/>
          <a:sy n="71" d="100"/>
        </p:scale>
        <p:origin x="5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4286250" y="0"/>
            <a:ext cx="723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4358475" y="0"/>
            <a:ext cx="38532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highlight>
                  <a:schemeClr val="dk1"/>
                </a:highlight>
              </a:defRPr>
            </a:lvl1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 hasCustomPrompt="1"/>
          </p:nvPr>
        </p:nvSpPr>
        <p:spPr>
          <a:xfrm>
            <a:off x="311700" y="999925"/>
            <a:ext cx="8520600" cy="2146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t>xx%</a:t>
            </a:r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dk1"/>
                </a:highlight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quation Story Slide 1" type="secHead">
  <p:cSld name="SECTION_HEADER">
    <p:bg>
      <p:bgPr>
        <a:solidFill>
          <a:schemeClr val="accent5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 rot="5400000">
            <a:off x="4550700" y="-498600"/>
            <a:ext cx="42600" cy="845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ubTitle" idx="1"/>
          </p:nvPr>
        </p:nvSpPr>
        <p:spPr>
          <a:xfrm>
            <a:off x="1815050" y="178775"/>
            <a:ext cx="2186400" cy="728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0" name="Shape 20"/>
          <p:cNvSpPr txBox="1"/>
          <p:nvPr/>
        </p:nvSpPr>
        <p:spPr>
          <a:xfrm>
            <a:off x="2928825" y="295625"/>
            <a:ext cx="1416300" cy="49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311700" y="1234050"/>
            <a:ext cx="39999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2"/>
          </p:nvPr>
        </p:nvSpPr>
        <p:spPr>
          <a:xfrm>
            <a:off x="4832400" y="1234050"/>
            <a:ext cx="39999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4" name="Shape 44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265500" y="1081675"/>
            <a:ext cx="4045200" cy="1786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ubTitle" idx="1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lt1"/>
                </a:highlight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op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layfair Display"/>
              <a:buChar char="●"/>
              <a:defRPr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Equation Stories</a:t>
            </a:r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ubTitle" idx="1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title"/>
          </p:nvPr>
        </p:nvSpPr>
        <p:spPr>
          <a:xfrm>
            <a:off x="311700" y="86500"/>
            <a:ext cx="8520600" cy="5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Name: </a:t>
            </a:r>
            <a:endParaRPr/>
          </a:p>
        </p:txBody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280800" y="591525"/>
            <a:ext cx="8520600" cy="8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Tell Story: </a:t>
            </a:r>
            <a:endParaRPr/>
          </a:p>
          <a:p>
            <a:pPr marL="0" lvl="0" indent="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311700" y="1489125"/>
            <a:ext cx="8520600" cy="81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Define Variables: </a:t>
            </a:r>
            <a:endParaRPr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                                  </a:t>
            </a:r>
            <a:endParaRPr/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None/>
            </a:pPr>
            <a:endParaRPr b="1"/>
          </a:p>
        </p:txBody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311700" y="2329350"/>
            <a:ext cx="8520600" cy="81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b="1"/>
              <a:t>Write Equation: </a:t>
            </a:r>
            <a:endParaRPr/>
          </a:p>
        </p:txBody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311700" y="3362375"/>
            <a:ext cx="8520600" cy="12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b="1"/>
              <a:t>Solve Equation:</a:t>
            </a:r>
            <a:endParaRPr b="1"/>
          </a:p>
        </p:txBody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311700" y="4332900"/>
            <a:ext cx="8520600" cy="81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b="1"/>
              <a:t>Write answer as a complete sentence:</a:t>
            </a:r>
            <a:endParaRPr b="1"/>
          </a:p>
        </p:txBody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311700" y="2911020"/>
            <a:ext cx="8520600" cy="48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b="1"/>
              <a:t>Ask a question: 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title"/>
          </p:nvPr>
        </p:nvSpPr>
        <p:spPr>
          <a:xfrm>
            <a:off x="311700" y="86500"/>
            <a:ext cx="8520600" cy="5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Name: </a:t>
            </a:r>
            <a:endParaRPr/>
          </a:p>
        </p:txBody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280800" y="591525"/>
            <a:ext cx="8520600" cy="8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Tell Story: </a:t>
            </a:r>
            <a:endParaRPr/>
          </a:p>
          <a:p>
            <a:pPr marL="0" lvl="0" indent="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311700" y="1489125"/>
            <a:ext cx="8520600" cy="81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Define Variables: </a:t>
            </a:r>
            <a:endParaRPr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                                  </a:t>
            </a:r>
            <a:endParaRPr/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None/>
            </a:pPr>
            <a:endParaRPr b="1"/>
          </a:p>
        </p:txBody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311700" y="2329350"/>
            <a:ext cx="8520600" cy="81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b="1"/>
              <a:t>Write Equation: </a:t>
            </a:r>
            <a:endParaRPr/>
          </a:p>
        </p:txBody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311700" y="3362375"/>
            <a:ext cx="8520600" cy="12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b="1"/>
              <a:t>Solve Equation:</a:t>
            </a:r>
            <a:endParaRPr b="1"/>
          </a:p>
        </p:txBody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311700" y="4332900"/>
            <a:ext cx="8520600" cy="81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b="1"/>
              <a:t>Write answer as a complete sentence:</a:t>
            </a:r>
            <a:endParaRPr b="1"/>
          </a:p>
        </p:txBody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311700" y="2911020"/>
            <a:ext cx="8520600" cy="48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b="1"/>
              <a:t>Ask a question: 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title"/>
          </p:nvPr>
        </p:nvSpPr>
        <p:spPr>
          <a:xfrm>
            <a:off x="311700" y="86500"/>
            <a:ext cx="8520600" cy="5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Name: </a:t>
            </a:r>
            <a:endParaRPr/>
          </a:p>
        </p:txBody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280800" y="591525"/>
            <a:ext cx="8520600" cy="8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Tell Story: </a:t>
            </a:r>
            <a:endParaRPr/>
          </a:p>
          <a:p>
            <a:pPr marL="0" lvl="0" indent="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311700" y="1489125"/>
            <a:ext cx="8520600" cy="81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Define Variables: </a:t>
            </a:r>
            <a:endParaRPr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                                  </a:t>
            </a:r>
            <a:endParaRPr/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None/>
            </a:pPr>
            <a:endParaRPr b="1"/>
          </a:p>
        </p:txBody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311700" y="2329350"/>
            <a:ext cx="8520600" cy="81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b="1"/>
              <a:t>Write Equation: </a:t>
            </a:r>
            <a:endParaRPr/>
          </a:p>
        </p:txBody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311700" y="3362375"/>
            <a:ext cx="8520600" cy="12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b="1"/>
              <a:t>Solve Equation:</a:t>
            </a:r>
            <a:endParaRPr b="1"/>
          </a:p>
        </p:txBody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311700" y="4332900"/>
            <a:ext cx="8520600" cy="81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b="1"/>
              <a:t>Write answer as a complete sentence:</a:t>
            </a:r>
            <a:endParaRPr b="1"/>
          </a:p>
        </p:txBody>
      </p:sp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311700" y="2911020"/>
            <a:ext cx="8520600" cy="48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b="1"/>
              <a:t>Ask a question: 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title"/>
          </p:nvPr>
        </p:nvSpPr>
        <p:spPr>
          <a:xfrm>
            <a:off x="311700" y="86500"/>
            <a:ext cx="8520600" cy="5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Name: </a:t>
            </a:r>
            <a:endParaRPr/>
          </a:p>
        </p:txBody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280800" y="591525"/>
            <a:ext cx="8520600" cy="8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Tell Story: </a:t>
            </a:r>
            <a:endParaRPr/>
          </a:p>
          <a:p>
            <a:pPr marL="0" lvl="0" indent="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311700" y="1489125"/>
            <a:ext cx="8520600" cy="81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Define Variables: </a:t>
            </a:r>
            <a:endParaRPr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                                  </a:t>
            </a:r>
            <a:endParaRPr/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None/>
            </a:pPr>
            <a:endParaRPr b="1"/>
          </a:p>
        </p:txBody>
      </p:sp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311700" y="2329350"/>
            <a:ext cx="8520600" cy="81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b="1"/>
              <a:t>Write Equation: </a:t>
            </a:r>
            <a:endParaRPr/>
          </a:p>
        </p:txBody>
      </p:sp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311700" y="3362375"/>
            <a:ext cx="8520600" cy="12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b="1"/>
              <a:t>Solve Equation:</a:t>
            </a:r>
            <a:endParaRPr b="1"/>
          </a:p>
        </p:txBody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311700" y="4332900"/>
            <a:ext cx="8520600" cy="81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b="1"/>
              <a:t>Write answer as a complete sentence:</a:t>
            </a:r>
            <a:endParaRPr b="1"/>
          </a:p>
        </p:txBody>
      </p:sp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311700" y="2911020"/>
            <a:ext cx="8520600" cy="48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b="1"/>
              <a:t>Ask a question: 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>
            <a:spLocks noGrp="1"/>
          </p:cNvSpPr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End</a:t>
            </a:r>
            <a:endParaRPr/>
          </a:p>
        </p:txBody>
      </p:sp>
      <p:sp>
        <p:nvSpPr>
          <p:cNvPr id="203" name="Shape 203"/>
          <p:cNvSpPr txBox="1">
            <a:spLocks noGrp="1"/>
          </p:cNvSpPr>
          <p:nvPr>
            <p:ph type="subTitle" idx="1"/>
          </p:nvPr>
        </p:nvSpPr>
        <p:spPr>
          <a:xfrm>
            <a:off x="1815050" y="178775"/>
            <a:ext cx="2186400" cy="72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311700" y="86500"/>
            <a:ext cx="8520600" cy="5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Name: Jane Smith Sample (1)</a:t>
            </a:r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280800" y="591525"/>
            <a:ext cx="8520600" cy="8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b="1"/>
              <a:t>Tell Story: </a:t>
            </a:r>
            <a:r>
              <a:rPr lang="en"/>
              <a:t>I was making dinner with my boyfriend and we needed to buy chicken for the recipe.  We found out that chicken costs about $3.50 per pound.</a:t>
            </a:r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311700" y="1489125"/>
            <a:ext cx="8520600" cy="81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Define Variables: </a:t>
            </a:r>
            <a:r>
              <a:rPr lang="en"/>
              <a:t>c - pounds of chicken</a:t>
            </a:r>
            <a:endParaRPr/>
          </a:p>
          <a:p>
            <a:pPr marL="0" lvl="0" indent="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                                P - price for chicken</a:t>
            </a:r>
            <a:endParaRPr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                                  </a:t>
            </a:r>
            <a:endParaRPr/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None/>
            </a:pPr>
            <a:endParaRPr b="1"/>
          </a:p>
        </p:txBody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311700" y="2329350"/>
            <a:ext cx="8520600" cy="81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b="1"/>
              <a:t>Write Equation:  </a:t>
            </a:r>
            <a:r>
              <a:rPr lang="en"/>
              <a:t>P=3.5c </a:t>
            </a:r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311700" y="3530800"/>
            <a:ext cx="8520600" cy="103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Solve Equation: </a:t>
            </a:r>
            <a:r>
              <a:rPr lang="en"/>
              <a:t>7.59=3.5c      division prop of equality to isolate variable</a:t>
            </a:r>
            <a:endParaRPr/>
          </a:p>
          <a:p>
            <a:pPr marL="0" lvl="0" indent="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                              2.16 lbs=c</a:t>
            </a:r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311700" y="4332900"/>
            <a:ext cx="8520600" cy="81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b="1"/>
              <a:t>Write answer as a complete sentence: </a:t>
            </a:r>
            <a:r>
              <a:rPr lang="en"/>
              <a:t>If I paid $7.59 for chicken, then I bought 2.16 lbs of chicken.</a:t>
            </a:r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311700" y="2911020"/>
            <a:ext cx="8520600" cy="48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b="1"/>
              <a:t>Ask a question: </a:t>
            </a:r>
            <a:r>
              <a:rPr lang="en"/>
              <a:t>If I paid $7.59 for chicken, how many pounds of chicken did I purchase?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311700" y="86500"/>
            <a:ext cx="8520600" cy="5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Name: Jane Smith Sample (2)</a:t>
            </a:r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280800" y="591525"/>
            <a:ext cx="5996400" cy="8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b="1"/>
              <a:t>Tell Story: </a:t>
            </a:r>
            <a:r>
              <a:rPr lang="en"/>
              <a:t>I was making dinner with my boyfriend and we needed to buy chicken for the recipe.  We found out that chicken costs about $1.50 per pound.</a:t>
            </a:r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311700" y="1489125"/>
            <a:ext cx="8520600" cy="81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Define Variables: </a:t>
            </a:r>
            <a:r>
              <a:rPr lang="en"/>
              <a:t>c - pounds of chicken</a:t>
            </a:r>
            <a:endParaRPr/>
          </a:p>
          <a:p>
            <a:pPr marL="0" lvl="0" indent="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                                P - price for chicken</a:t>
            </a:r>
            <a:endParaRPr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                                  </a:t>
            </a:r>
            <a:endParaRPr/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None/>
            </a:pPr>
            <a:endParaRPr b="1"/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311700" y="2329350"/>
            <a:ext cx="8520600" cy="81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b="1"/>
              <a:t>Write Equation:</a:t>
            </a:r>
            <a:r>
              <a:rPr lang="en"/>
              <a:t> P=1.5c</a:t>
            </a:r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311700" y="3362375"/>
            <a:ext cx="8520600" cy="12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Solve Equation: </a:t>
            </a:r>
            <a:r>
              <a:rPr lang="en"/>
              <a:t>P=1.5(4)			multiplication property to evaluate</a:t>
            </a:r>
            <a:endParaRPr/>
          </a:p>
          <a:p>
            <a:pPr marL="0" lvl="0" indent="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				P=$6</a:t>
            </a:r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311700" y="4332900"/>
            <a:ext cx="8520600" cy="81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b="1" dirty="0"/>
              <a:t>Write answer as a complete sentence:  </a:t>
            </a:r>
            <a:r>
              <a:rPr lang="en" dirty="0"/>
              <a:t>If I purchase 4 </a:t>
            </a:r>
            <a:r>
              <a:rPr lang="en" dirty="0" err="1"/>
              <a:t>lbs</a:t>
            </a:r>
            <a:r>
              <a:rPr lang="en" dirty="0"/>
              <a:t> of chicken, I will pay $6.</a:t>
            </a:r>
            <a:endParaRPr dirty="0"/>
          </a:p>
        </p:txBody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311700" y="2911020"/>
            <a:ext cx="8520600" cy="48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b="1"/>
              <a:t>Ask a question: </a:t>
            </a:r>
            <a:r>
              <a:rPr lang="en"/>
              <a:t>How much would it cost to by 4 lbs of chicken</a:t>
            </a:r>
            <a:endParaRPr/>
          </a:p>
        </p:txBody>
      </p:sp>
      <p:pic>
        <p:nvPicPr>
          <p:cNvPr id="86" name="Shape 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26475" y="276394"/>
            <a:ext cx="2898476" cy="1927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311700" y="86500"/>
            <a:ext cx="8520600" cy="5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Name: Jane Smith Sample(3)</a:t>
            </a:r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280800" y="591525"/>
            <a:ext cx="5625600" cy="8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Tell Story: </a:t>
            </a:r>
            <a:r>
              <a:rPr lang="en"/>
              <a:t>I went to a New York pizza by the slice restaurant and found out it cost $5.00 per slice plus $0.50 per topping. </a:t>
            </a:r>
            <a:endParaRPr/>
          </a:p>
          <a:p>
            <a:pPr marL="0" lvl="0" indent="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311700" y="1489125"/>
            <a:ext cx="8520600" cy="7343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Aft>
                <a:spcPts val="0"/>
              </a:spcAft>
              <a:buNone/>
            </a:pPr>
            <a:r>
              <a:rPr lang="en" b="1" dirty="0"/>
              <a:t>Define Variables: </a:t>
            </a:r>
            <a:r>
              <a:rPr lang="en" dirty="0"/>
              <a:t>t - number of toppings</a:t>
            </a:r>
            <a:endParaRPr dirty="0"/>
          </a:p>
          <a:p>
            <a:pPr marL="0" lvl="0" indent="0" rtl="0">
              <a:lnSpc>
                <a:spcPct val="100000"/>
              </a:lnSpc>
              <a:spcAft>
                <a:spcPts val="0"/>
              </a:spcAft>
              <a:buNone/>
            </a:pPr>
            <a:r>
              <a:rPr lang="en" dirty="0"/>
              <a:t>                                  C - cost for pizza slice</a:t>
            </a:r>
            <a:endParaRPr dirty="0"/>
          </a:p>
          <a:p>
            <a:pPr marL="0" lvl="0" indent="0" rtl="0">
              <a:spcAft>
                <a:spcPts val="0"/>
              </a:spcAft>
              <a:buNone/>
            </a:pPr>
            <a:r>
              <a:rPr lang="en" dirty="0"/>
              <a:t>                                  </a:t>
            </a:r>
            <a:endParaRPr dirty="0"/>
          </a:p>
          <a:p>
            <a:pPr marL="0" lvl="0" indent="0" rtl="0">
              <a:spcAft>
                <a:spcPts val="1600"/>
              </a:spcAft>
              <a:buNone/>
            </a:pPr>
            <a:endParaRPr b="1" dirty="0"/>
          </a:p>
        </p:txBody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311700" y="2329350"/>
            <a:ext cx="8520600" cy="81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b="1"/>
              <a:t>Write Equation: </a:t>
            </a:r>
            <a:r>
              <a:rPr lang="en"/>
              <a:t>5.00+0.50t=C</a:t>
            </a:r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280800" y="3362375"/>
            <a:ext cx="8718000" cy="11602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Solve Equation:  </a:t>
            </a:r>
            <a:r>
              <a:rPr lang="en" dirty="0"/>
              <a:t>20=5.00+0.50t    </a:t>
            </a:r>
            <a:r>
              <a:rPr lang="en" sz="1700" dirty="0"/>
              <a:t>subtraction prop of equality to isolate variable term</a:t>
            </a:r>
            <a:endParaRPr sz="1700" dirty="0"/>
          </a:p>
          <a:p>
            <a:pPr marL="0" lvl="0" indent="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dirty="0"/>
              <a:t> 		15=0.5t              division prop of equality to isolate variable</a:t>
            </a:r>
            <a:endParaRPr dirty="0"/>
          </a:p>
          <a:p>
            <a:pPr marL="0" lvl="0" indent="0" rtl="0">
              <a:lnSpc>
                <a:spcPct val="100000"/>
              </a:lnSpc>
              <a:spcBef>
                <a:spcPts val="400"/>
              </a:spcBef>
              <a:spcAft>
                <a:spcPts val="1600"/>
              </a:spcAft>
              <a:buNone/>
            </a:pPr>
            <a:r>
              <a:rPr lang="en" dirty="0"/>
              <a:t>		t=30 toppings</a:t>
            </a:r>
            <a:endParaRPr dirty="0"/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311700" y="4522600"/>
            <a:ext cx="8520600" cy="81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b="1"/>
              <a:t>Write answer as a complete sentence: </a:t>
            </a:r>
            <a:r>
              <a:rPr lang="en"/>
              <a:t>Buying a slice of pizza with 30 toppings cost $20.</a:t>
            </a:r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311700" y="2911020"/>
            <a:ext cx="8520600" cy="48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b="1"/>
              <a:t>Ask a question:  </a:t>
            </a:r>
            <a:r>
              <a:rPr lang="en"/>
              <a:t>If the cost was $20, how many toppings did I get?</a:t>
            </a:r>
            <a:endParaRPr/>
          </a:p>
        </p:txBody>
      </p:sp>
      <p:pic>
        <p:nvPicPr>
          <p:cNvPr id="98" name="Shape 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62125" y="30900"/>
            <a:ext cx="3138626" cy="2353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311700" y="86500"/>
            <a:ext cx="8520600" cy="5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Name: </a:t>
            </a:r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280800" y="591525"/>
            <a:ext cx="8520600" cy="8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Tell Story: </a:t>
            </a:r>
            <a:endParaRPr/>
          </a:p>
          <a:p>
            <a:pPr marL="0" lvl="0" indent="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311700" y="1489125"/>
            <a:ext cx="8520600" cy="81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Define Variables: </a:t>
            </a:r>
            <a:endParaRPr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                                  </a:t>
            </a:r>
            <a:endParaRPr/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None/>
            </a:pPr>
            <a:endParaRPr b="1"/>
          </a:p>
        </p:txBody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311700" y="2329350"/>
            <a:ext cx="8520600" cy="81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b="1"/>
              <a:t>Write Equation: </a:t>
            </a:r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311700" y="3362375"/>
            <a:ext cx="8520600" cy="12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b="1"/>
              <a:t>Solve Equation:</a:t>
            </a:r>
            <a:endParaRPr b="1"/>
          </a:p>
        </p:txBody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311700" y="4332900"/>
            <a:ext cx="8520600" cy="81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b="1"/>
              <a:t>Write answer as a complete sentence:</a:t>
            </a:r>
            <a:endParaRPr b="1"/>
          </a:p>
        </p:txBody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311700" y="2911020"/>
            <a:ext cx="8520600" cy="48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b="1"/>
              <a:t>Ask a question: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311700" y="86500"/>
            <a:ext cx="8520600" cy="5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Name: </a:t>
            </a:r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280800" y="591525"/>
            <a:ext cx="8520600" cy="8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Tell Story: </a:t>
            </a:r>
            <a:endParaRPr/>
          </a:p>
          <a:p>
            <a:pPr marL="0" lvl="0" indent="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311700" y="1489125"/>
            <a:ext cx="8520600" cy="81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Define Variables: </a:t>
            </a:r>
            <a:endParaRPr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                                  </a:t>
            </a:r>
            <a:endParaRPr/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None/>
            </a:pPr>
            <a:endParaRPr b="1"/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311700" y="2329350"/>
            <a:ext cx="8520600" cy="81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b="1"/>
              <a:t>Write Equation: </a:t>
            </a:r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311700" y="3362375"/>
            <a:ext cx="8520600" cy="12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b="1"/>
              <a:t>Solve Equation:</a:t>
            </a:r>
            <a:endParaRPr b="1"/>
          </a:p>
        </p:txBody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311700" y="4332900"/>
            <a:ext cx="8520600" cy="81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b="1"/>
              <a:t>Write answer as a complete sentence:</a:t>
            </a:r>
            <a:endParaRPr b="1"/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311700" y="2911020"/>
            <a:ext cx="8520600" cy="48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b="1"/>
              <a:t>Ask a question: 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311700" y="86500"/>
            <a:ext cx="8520600" cy="5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Name: </a:t>
            </a:r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280800" y="591525"/>
            <a:ext cx="8520600" cy="8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Tell Story: </a:t>
            </a:r>
            <a:endParaRPr/>
          </a:p>
          <a:p>
            <a:pPr marL="0" lvl="0" indent="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311700" y="1489125"/>
            <a:ext cx="8520600" cy="81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Define Variables: </a:t>
            </a:r>
            <a:endParaRPr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                                  </a:t>
            </a:r>
            <a:endParaRPr/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None/>
            </a:pPr>
            <a:endParaRPr b="1"/>
          </a:p>
        </p:txBody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311700" y="2329350"/>
            <a:ext cx="8520600" cy="81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b="1"/>
              <a:t>Write Equation: </a:t>
            </a:r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311700" y="3362375"/>
            <a:ext cx="8520600" cy="12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b="1"/>
              <a:t>Solve Equation:</a:t>
            </a:r>
            <a:endParaRPr b="1"/>
          </a:p>
        </p:txBody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311700" y="4332900"/>
            <a:ext cx="8520600" cy="81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b="1"/>
              <a:t>Write answer as a complete sentence:</a:t>
            </a:r>
            <a:endParaRPr b="1"/>
          </a:p>
        </p:txBody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311700" y="2911020"/>
            <a:ext cx="8520600" cy="48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b="1"/>
              <a:t>Ask a question: 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title"/>
          </p:nvPr>
        </p:nvSpPr>
        <p:spPr>
          <a:xfrm>
            <a:off x="311700" y="86500"/>
            <a:ext cx="8520600" cy="5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Name: </a:t>
            </a:r>
            <a:endParaRPr/>
          </a:p>
        </p:txBody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280800" y="591525"/>
            <a:ext cx="8520600" cy="8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Tell Story: </a:t>
            </a:r>
            <a:endParaRPr/>
          </a:p>
          <a:p>
            <a:pPr marL="0" lvl="0" indent="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311700" y="1489125"/>
            <a:ext cx="8520600" cy="81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Define Variables: </a:t>
            </a:r>
            <a:endParaRPr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                                  </a:t>
            </a:r>
            <a:endParaRPr/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None/>
            </a:pPr>
            <a:endParaRPr b="1"/>
          </a:p>
        </p:txBody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311700" y="2329350"/>
            <a:ext cx="8520600" cy="81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b="1"/>
              <a:t>Write Equation: </a:t>
            </a:r>
            <a:endParaRPr/>
          </a:p>
        </p:txBody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311700" y="3362375"/>
            <a:ext cx="8520600" cy="12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b="1"/>
              <a:t>Solve Equation:</a:t>
            </a:r>
            <a:endParaRPr b="1"/>
          </a:p>
        </p:txBody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311700" y="4332900"/>
            <a:ext cx="8520600" cy="81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b="1"/>
              <a:t>Write answer as a complete sentence:</a:t>
            </a:r>
            <a:endParaRPr b="1"/>
          </a:p>
        </p:txBody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311700" y="2911020"/>
            <a:ext cx="8520600" cy="48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b="1"/>
              <a:t>Ask a question: 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title"/>
          </p:nvPr>
        </p:nvSpPr>
        <p:spPr>
          <a:xfrm>
            <a:off x="311700" y="86500"/>
            <a:ext cx="8520600" cy="5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Name: </a:t>
            </a:r>
            <a:endParaRPr/>
          </a:p>
        </p:txBody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280800" y="591525"/>
            <a:ext cx="8520600" cy="8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Tell Story: </a:t>
            </a:r>
            <a:endParaRPr/>
          </a:p>
          <a:p>
            <a:pPr marL="0" lvl="0" indent="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311700" y="1489125"/>
            <a:ext cx="8520600" cy="81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Define Variables: </a:t>
            </a:r>
            <a:endParaRPr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                                  </a:t>
            </a:r>
            <a:endParaRPr/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None/>
            </a:pPr>
            <a:endParaRPr b="1"/>
          </a:p>
        </p:txBody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311700" y="2329350"/>
            <a:ext cx="8520600" cy="81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b="1"/>
              <a:t>Write Equation: </a:t>
            </a:r>
            <a:endParaRPr/>
          </a:p>
        </p:txBody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311700" y="3362375"/>
            <a:ext cx="8520600" cy="12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b="1"/>
              <a:t>Solve Equation:</a:t>
            </a:r>
            <a:endParaRPr b="1"/>
          </a:p>
        </p:txBody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311700" y="4332900"/>
            <a:ext cx="8520600" cy="81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b="1"/>
              <a:t>Write answer as a complete sentence:</a:t>
            </a:r>
            <a:endParaRPr b="1"/>
          </a:p>
        </p:txBody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311700" y="2911020"/>
            <a:ext cx="8520600" cy="48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b="1"/>
              <a:t>Ask a question: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op">
  <a:themeElements>
    <a:clrScheme name="Pop">
      <a:dk1>
        <a:srgbClr val="F8E71C"/>
      </a:dk1>
      <a:lt1>
        <a:srgbClr val="FFFFFF"/>
      </a:lt1>
      <a:dk2>
        <a:srgbClr val="000000"/>
      </a:dk2>
      <a:lt2>
        <a:srgbClr val="D9D9D9"/>
      </a:lt2>
      <a:accent1>
        <a:srgbClr val="666666"/>
      </a:accent1>
      <a:accent2>
        <a:srgbClr val="483165"/>
      </a:accent2>
      <a:accent3>
        <a:srgbClr val="EB1E95"/>
      </a:accent3>
      <a:accent4>
        <a:srgbClr val="0F9D58"/>
      </a:accent4>
      <a:accent5>
        <a:srgbClr val="01AFD1"/>
      </a:accent5>
      <a:accent6>
        <a:srgbClr val="9C27B0"/>
      </a:accent6>
      <a:hlink>
        <a:srgbClr val="01AFD1"/>
      </a:hlink>
      <a:folHlink>
        <a:srgbClr val="01AF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574</Words>
  <Application>Microsoft Macintosh PowerPoint</Application>
  <PresentationFormat>On-screen Show (16:9)</PresentationFormat>
  <Paragraphs>107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Playfair Display</vt:lpstr>
      <vt:lpstr>Oswald</vt:lpstr>
      <vt:lpstr>Montserrat</vt:lpstr>
      <vt:lpstr>Pop</vt:lpstr>
      <vt:lpstr>Equation Stories</vt:lpstr>
      <vt:lpstr>Name: Jane Smith Sample (1)</vt:lpstr>
      <vt:lpstr>Name: Jane Smith Sample (2)</vt:lpstr>
      <vt:lpstr>Name: Jane Smith Sample(3)</vt:lpstr>
      <vt:lpstr>Name: </vt:lpstr>
      <vt:lpstr>Name: </vt:lpstr>
      <vt:lpstr>Name: </vt:lpstr>
      <vt:lpstr>Name: </vt:lpstr>
      <vt:lpstr>Name: </vt:lpstr>
      <vt:lpstr>Name: </vt:lpstr>
      <vt:lpstr>Name: </vt:lpstr>
      <vt:lpstr>Name: </vt:lpstr>
      <vt:lpstr>Name: </vt:lpstr>
      <vt:lpstr>The End</vt:lpstr>
    </vt:vector>
  </TitlesOfParts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Equation Stories</dc:title>
  <cp:lastModifiedBy>Microsoft Office User</cp:lastModifiedBy>
  <cp:revision>1</cp:revision>
  <dcterms:modified xsi:type="dcterms:W3CDTF">2018-05-26T18:49:57Z</dcterms:modified>
</cp:coreProperties>
</file>